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295" r:id="rId7"/>
    <p:sldId id="292" r:id="rId8"/>
    <p:sldId id="311" r:id="rId9"/>
    <p:sldId id="315" r:id="rId10"/>
    <p:sldId id="297" r:id="rId11"/>
    <p:sldId id="287" r:id="rId12"/>
    <p:sldId id="268" r:id="rId13"/>
    <p:sldId id="313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DB97A-7F4A-49A1-8245-831CA9DA6BA9}" v="7" dt="2023-03-14T23:09:3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CAS BUENO DE LIMA ." userId="4fa1cd63-1d4e-43dd-bf1b-ab4a0c9473c9" providerId="ADAL" clId="{326DB97A-7F4A-49A1-8245-831CA9DA6BA9}"/>
    <pc:docChg chg="modSld">
      <pc:chgData name="LUCCAS BUENO DE LIMA ." userId="4fa1cd63-1d4e-43dd-bf1b-ab4a0c9473c9" providerId="ADAL" clId="{326DB97A-7F4A-49A1-8245-831CA9DA6BA9}" dt="2023-03-14T23:09:59.048" v="32" actId="1076"/>
      <pc:docMkLst>
        <pc:docMk/>
      </pc:docMkLst>
      <pc:sldChg chg="addSp delSp modSp mod">
        <pc:chgData name="LUCCAS BUENO DE LIMA ." userId="4fa1cd63-1d4e-43dd-bf1b-ab4a0c9473c9" providerId="ADAL" clId="{326DB97A-7F4A-49A1-8245-831CA9DA6BA9}" dt="2023-03-14T23:09:59.048" v="32" actId="1076"/>
        <pc:sldMkLst>
          <pc:docMk/>
          <pc:sldMk cId="3533076868" sldId="313"/>
        </pc:sldMkLst>
        <pc:spChg chg="mod">
          <ac:chgData name="LUCCAS BUENO DE LIMA ." userId="4fa1cd63-1d4e-43dd-bf1b-ab4a0c9473c9" providerId="ADAL" clId="{326DB97A-7F4A-49A1-8245-831CA9DA6BA9}" dt="2023-03-14T23:09:48.296" v="27" actId="1076"/>
          <ac:spMkLst>
            <pc:docMk/>
            <pc:sldMk cId="3533076868" sldId="313"/>
            <ac:spMk id="3" creationId="{F630F759-DC17-D9E8-7FC9-1277F7AB8B2C}"/>
          </ac:spMkLst>
        </pc:spChg>
        <pc:picChg chg="add mod">
          <ac:chgData name="LUCCAS BUENO DE LIMA ." userId="4fa1cd63-1d4e-43dd-bf1b-ab4a0c9473c9" providerId="ADAL" clId="{326DB97A-7F4A-49A1-8245-831CA9DA6BA9}" dt="2023-03-14T23:09:54.374" v="30" actId="14100"/>
          <ac:picMkLst>
            <pc:docMk/>
            <pc:sldMk cId="3533076868" sldId="313"/>
            <ac:picMk id="4" creationId="{06AC448D-930E-496D-77FC-43E5A9E2FD75}"/>
          </ac:picMkLst>
        </pc:picChg>
        <pc:picChg chg="mod">
          <ac:chgData name="LUCCAS BUENO DE LIMA ." userId="4fa1cd63-1d4e-43dd-bf1b-ab4a0c9473c9" providerId="ADAL" clId="{326DB97A-7F4A-49A1-8245-831CA9DA6BA9}" dt="2023-03-14T23:09:07.015" v="16" actId="1076"/>
          <ac:picMkLst>
            <pc:docMk/>
            <pc:sldMk cId="3533076868" sldId="313"/>
            <ac:picMk id="9" creationId="{08621C7A-C27B-4B55-ABF8-26DD22FD5ED3}"/>
          </ac:picMkLst>
        </pc:picChg>
        <pc:picChg chg="add mod">
          <ac:chgData name="LUCCAS BUENO DE LIMA ." userId="4fa1cd63-1d4e-43dd-bf1b-ab4a0c9473c9" providerId="ADAL" clId="{326DB97A-7F4A-49A1-8245-831CA9DA6BA9}" dt="2023-03-14T23:08:23.369" v="9" actId="1076"/>
          <ac:picMkLst>
            <pc:docMk/>
            <pc:sldMk cId="3533076868" sldId="313"/>
            <ac:picMk id="10" creationId="{F720224C-42EE-0BB5-FC35-2D7A9DE27D69}"/>
          </ac:picMkLst>
        </pc:picChg>
        <pc:picChg chg="add mod">
          <ac:chgData name="LUCCAS BUENO DE LIMA ." userId="4fa1cd63-1d4e-43dd-bf1b-ab4a0c9473c9" providerId="ADAL" clId="{326DB97A-7F4A-49A1-8245-831CA9DA6BA9}" dt="2023-03-14T23:09:59.048" v="32" actId="1076"/>
          <ac:picMkLst>
            <pc:docMk/>
            <pc:sldMk cId="3533076868" sldId="313"/>
            <ac:picMk id="12" creationId="{EFA4C2DC-F59D-ADFA-7398-398E596F1E5F}"/>
          </ac:picMkLst>
        </pc:picChg>
        <pc:picChg chg="add mod">
          <ac:chgData name="LUCCAS BUENO DE LIMA ." userId="4fa1cd63-1d4e-43dd-bf1b-ab4a0c9473c9" providerId="ADAL" clId="{326DB97A-7F4A-49A1-8245-831CA9DA6BA9}" dt="2023-03-14T23:08:24.426" v="10" actId="1076"/>
          <ac:picMkLst>
            <pc:docMk/>
            <pc:sldMk cId="3533076868" sldId="313"/>
            <ac:picMk id="26" creationId="{E3DBDB43-33CD-4518-1418-75D4FB3C15C6}"/>
          </ac:picMkLst>
        </pc:picChg>
        <pc:picChg chg="add mod">
          <ac:chgData name="LUCCAS BUENO DE LIMA ." userId="4fa1cd63-1d4e-43dd-bf1b-ab4a0c9473c9" providerId="ADAL" clId="{326DB97A-7F4A-49A1-8245-831CA9DA6BA9}" dt="2023-03-14T23:09:50.209" v="28" actId="1076"/>
          <ac:picMkLst>
            <pc:docMk/>
            <pc:sldMk cId="3533076868" sldId="313"/>
            <ac:picMk id="30" creationId="{01EED272-5941-5F27-2DD0-D7A6B4EBDBE7}"/>
          </ac:picMkLst>
        </pc:picChg>
        <pc:picChg chg="add del mod">
          <ac:chgData name="LUCCAS BUENO DE LIMA ." userId="4fa1cd63-1d4e-43dd-bf1b-ab4a0c9473c9" providerId="ADAL" clId="{326DB97A-7F4A-49A1-8245-831CA9DA6BA9}" dt="2023-03-14T23:09:09.364" v="17"/>
          <ac:picMkLst>
            <pc:docMk/>
            <pc:sldMk cId="3533076868" sldId="313"/>
            <ac:picMk id="1026" creationId="{FD4412AB-50DD-F656-41B7-D9485433D53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719217D-B8B4-4AAA-867D-1A9CA74C4E2A}">
      <dgm:prSet/>
      <dgm:spPr/>
      <dgm:t>
        <a:bodyPr/>
        <a:lstStyle/>
        <a:p>
          <a:r>
            <a:rPr lang="pt-BR"/>
            <a:t>Lara Cardoso</a:t>
          </a:r>
          <a:endParaRPr lang="en-US"/>
        </a:p>
      </dgm:t>
    </dgm:pt>
    <dgm:pt modelId="{03D6B7C0-B5BB-4CC3-8FDD-DE0DB0F52E85}" type="parTrans" cxnId="{79F84115-B5ED-4D80-936B-ABDBE25D8DC4}">
      <dgm:prSet/>
      <dgm:spPr/>
      <dgm:t>
        <a:bodyPr/>
        <a:lstStyle/>
        <a:p>
          <a:endParaRPr lang="en-US"/>
        </a:p>
      </dgm:t>
    </dgm:pt>
    <dgm:pt modelId="{E4007CEE-0B7E-4F49-9E67-5CDA41D9084C}" type="sibTrans" cxnId="{79F84115-B5ED-4D80-936B-ABDBE25D8DC4}">
      <dgm:prSet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r>
            <a:rPr lang="pt-BR"/>
            <a:t>(11)2513-8888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r>
            <a:rPr lang="pt-BR"/>
            <a:t>hoptec@solucoes.com</a:t>
          </a:r>
          <a:endParaRPr lang="en-US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r>
            <a:rPr lang="pt-BR"/>
            <a:t>www.hoptec.com</a:t>
          </a:r>
          <a:endParaRPr lang="en-US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58ABB7DE-B7CA-4E37-A8AD-9A0A9079727F}" type="pres">
      <dgm:prSet presAssocID="{C719217D-B8B4-4AAA-867D-1A9CA74C4E2A}" presName="compNode" presStyleCnt="0"/>
      <dgm:spPr/>
    </dgm:pt>
    <dgm:pt modelId="{325569C3-A2FB-40BE-A20F-6BDD0195F870}" type="pres">
      <dgm:prSet presAssocID="{C719217D-B8B4-4AAA-867D-1A9CA74C4E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"/>
        </a:ext>
      </dgm:extLst>
    </dgm:pt>
    <dgm:pt modelId="{FC44DD19-3C76-4FFC-B07A-A27A833BC507}" type="pres">
      <dgm:prSet presAssocID="{C719217D-B8B4-4AAA-867D-1A9CA74C4E2A}" presName="spaceRect" presStyleCnt="0"/>
      <dgm:spPr/>
    </dgm:pt>
    <dgm:pt modelId="{D59E7F4F-9687-4B68-A3F6-D6C07DBF317B}" type="pres">
      <dgm:prSet presAssocID="{C719217D-B8B4-4AAA-867D-1A9CA74C4E2A}" presName="textRect" presStyleLbl="revTx" presStyleIdx="0" presStyleCnt="4">
        <dgm:presLayoutVars>
          <dgm:chMax val="1"/>
          <dgm:chPref val="1"/>
        </dgm:presLayoutVars>
      </dgm:prSet>
      <dgm:spPr/>
    </dgm:pt>
    <dgm:pt modelId="{15AE979D-5DED-4A98-B009-707CB6AA11C5}" type="pres">
      <dgm:prSet presAssocID="{E4007CEE-0B7E-4F49-9E67-5CDA41D9084C}" presName="sibTrans" presStyleCnt="0"/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1" presStyleCnt="4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2" presStyleCnt="4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1" destOrd="0" parTransId="{EA4A0DF6-D9DF-40AE-B632-DFCB6BF9E120}" sibTransId="{7FABFEEB-3AEA-4533-8B6F-AC8B48CD3978}"/>
    <dgm:cxn modelId="{79F84115-B5ED-4D80-936B-ABDBE25D8DC4}" srcId="{86062D15-1B68-4924-AC6C-4BB1A72571B6}" destId="{C719217D-B8B4-4AAA-867D-1A9CA74C4E2A}" srcOrd="0" destOrd="0" parTransId="{03D6B7C0-B5BB-4CC3-8FDD-DE0DB0F52E85}" sibTransId="{E4007CEE-0B7E-4F49-9E67-5CDA41D9084C}"/>
    <dgm:cxn modelId="{345F0153-9BAD-41F4-88EF-8A88AB153BAB}" type="presOf" srcId="{C719217D-B8B4-4AAA-867D-1A9CA74C4E2A}" destId="{D59E7F4F-9687-4B68-A3F6-D6C07DBF317B}" srcOrd="0" destOrd="0" presId="urn:microsoft.com/office/officeart/2018/2/layout/IconLabelList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3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2" destOrd="0" parTransId="{98F1180C-271F-4EEA-827F-2373CCE39C30}" sibTransId="{E4ADFE3D-7208-49EB-98BB-689B3B32450D}"/>
    <dgm:cxn modelId="{0C230B63-F149-43EC-880B-A24D7B3154AD}" type="presParOf" srcId="{259BF8C7-2E76-4E8D-B5DF-12894F46D511}" destId="{58ABB7DE-B7CA-4E37-A8AD-9A0A9079727F}" srcOrd="0" destOrd="0" presId="urn:microsoft.com/office/officeart/2018/2/layout/IconLabelList"/>
    <dgm:cxn modelId="{B6C68312-C3D5-4C8F-ACA5-D72455CE956E}" type="presParOf" srcId="{58ABB7DE-B7CA-4E37-A8AD-9A0A9079727F}" destId="{325569C3-A2FB-40BE-A20F-6BDD0195F870}" srcOrd="0" destOrd="0" presId="urn:microsoft.com/office/officeart/2018/2/layout/IconLabelList"/>
    <dgm:cxn modelId="{7DBB0603-0A83-4593-9161-AD1429A7C401}" type="presParOf" srcId="{58ABB7DE-B7CA-4E37-A8AD-9A0A9079727F}" destId="{FC44DD19-3C76-4FFC-B07A-A27A833BC507}" srcOrd="1" destOrd="0" presId="urn:microsoft.com/office/officeart/2018/2/layout/IconLabelList"/>
    <dgm:cxn modelId="{A78C337C-D46A-4B26-819F-0D06EB08D8C9}" type="presParOf" srcId="{58ABB7DE-B7CA-4E37-A8AD-9A0A9079727F}" destId="{D59E7F4F-9687-4B68-A3F6-D6C07DBF317B}" srcOrd="2" destOrd="0" presId="urn:microsoft.com/office/officeart/2018/2/layout/IconLabelList"/>
    <dgm:cxn modelId="{D0305B53-597D-4A12-935B-8728DFC21742}" type="presParOf" srcId="{259BF8C7-2E76-4E8D-B5DF-12894F46D511}" destId="{15AE979D-5DED-4A98-B009-707CB6AA11C5}" srcOrd="1" destOrd="0" presId="urn:microsoft.com/office/officeart/2018/2/layout/IconLabelList"/>
    <dgm:cxn modelId="{1D8F7DAD-C5A5-44C4-B08E-D3CEB4823281}" type="presParOf" srcId="{259BF8C7-2E76-4E8D-B5DF-12894F46D511}" destId="{0E68DF59-0B4B-478E-BDFC-062A733237EE}" srcOrd="2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3" destOrd="0" presId="urn:microsoft.com/office/officeart/2018/2/layout/IconLabelList"/>
    <dgm:cxn modelId="{793364FF-7D1B-4FC3-BF92-1765E1E2009F}" type="presParOf" srcId="{259BF8C7-2E76-4E8D-B5DF-12894F46D511}" destId="{A2F5A9FA-2F1F-4330-AA67-5CC8F42DD876}" srcOrd="4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5" destOrd="0" presId="urn:microsoft.com/office/officeart/2018/2/layout/IconLabelList"/>
    <dgm:cxn modelId="{13A90DA8-AE00-4AF4-988A-2A0C10D4275B}" type="presParOf" srcId="{259BF8C7-2E76-4E8D-B5DF-12894F46D511}" destId="{BB86CA04-A005-4746-8535-C698AF8B690F}" srcOrd="6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569C3-A2FB-40BE-A20F-6BDD0195F870}">
      <dsp:nvSpPr>
        <dsp:cNvPr id="0" name=""/>
        <dsp:cNvSpPr/>
      </dsp:nvSpPr>
      <dsp:spPr>
        <a:xfrm>
          <a:off x="745987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E7F4F-9687-4B68-A3F6-D6C07DBF317B}">
      <dsp:nvSpPr>
        <dsp:cNvPr id="0" name=""/>
        <dsp:cNvSpPr/>
      </dsp:nvSpPr>
      <dsp:spPr>
        <a:xfrm>
          <a:off x="183800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Lara Cardoso</a:t>
          </a:r>
          <a:endParaRPr lang="en-US" sz="1600" kern="1200"/>
        </a:p>
      </dsp:txBody>
      <dsp:txXfrm>
        <a:off x="183800" y="2291463"/>
        <a:ext cx="2044316" cy="720000"/>
      </dsp:txXfrm>
    </dsp:sp>
    <dsp:sp modelId="{2493CDCC-D16A-4068-9DF8-3D1A8F9689EC}">
      <dsp:nvSpPr>
        <dsp:cNvPr id="0" name=""/>
        <dsp:cNvSpPr/>
      </dsp:nvSpPr>
      <dsp:spPr>
        <a:xfrm>
          <a:off x="3148059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2585872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(11)2513-8888</a:t>
          </a:r>
          <a:endParaRPr lang="en-US" sz="1600" kern="1200"/>
        </a:p>
      </dsp:txBody>
      <dsp:txXfrm>
        <a:off x="2585872" y="2291463"/>
        <a:ext cx="2044316" cy="720000"/>
      </dsp:txXfrm>
    </dsp:sp>
    <dsp:sp modelId="{F64FC96B-0569-4D5A-88A8-D2147BFFD865}">
      <dsp:nvSpPr>
        <dsp:cNvPr id="0" name=""/>
        <dsp:cNvSpPr/>
      </dsp:nvSpPr>
      <dsp:spPr>
        <a:xfrm>
          <a:off x="5550131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4987944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hoptec@solucoes.com</a:t>
          </a:r>
          <a:endParaRPr lang="en-US" sz="1600" kern="1200"/>
        </a:p>
      </dsp:txBody>
      <dsp:txXfrm>
        <a:off x="4987944" y="2291463"/>
        <a:ext cx="2044316" cy="720000"/>
      </dsp:txXfrm>
    </dsp:sp>
    <dsp:sp modelId="{D6280C95-09DE-42B9-AF12-12ED97156201}">
      <dsp:nvSpPr>
        <dsp:cNvPr id="0" name=""/>
        <dsp:cNvSpPr/>
      </dsp:nvSpPr>
      <dsp:spPr>
        <a:xfrm>
          <a:off x="7952203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390016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www.hoptec.com</a:t>
          </a:r>
          <a:endParaRPr lang="en-US" sz="1600" kern="1200"/>
        </a:p>
      </dsp:txBody>
      <dsp:txXfrm>
        <a:off x="7390016" y="2291463"/>
        <a:ext cx="204431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14/03/2023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14/03/2023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71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60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64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64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270200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425287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756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313673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93177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1228950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550906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21206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8" descr="foto de folha de palmeira em fu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328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laração de 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Foto de folhas de palmei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8" name="Espaço Reservado par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3500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8852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4182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4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sp>
        <p:nvSpPr>
          <p:cNvPr id="21" name="Espaço reservado para 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4269095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90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43956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61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it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BR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863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44" descr="Foto de folhas de palmei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1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1" y="1371600"/>
            <a:ext cx="5057775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3887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13202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904285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45633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3480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5535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007366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554300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83609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958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9" r:id="rId22"/>
    <p:sldLayoutId id="2147483700" r:id="rId23"/>
    <p:sldLayoutId id="2147483702" r:id="rId24"/>
    <p:sldLayoutId id="2147483704" r:id="rId25"/>
    <p:sldLayoutId id="2147483668" r:id="rId26"/>
    <p:sldLayoutId id="2147483673" r:id="rId27"/>
  </p:sldLayoutIdLst>
  <p:hf hdr="0"/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919" y="2963318"/>
            <a:ext cx="3937416" cy="70270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Hop_Tech soluções LTDA</a:t>
            </a:r>
            <a:br>
              <a:rPr lang="pt-BR" dirty="0"/>
            </a:br>
            <a:endParaRPr lang="pt-BR" i="1" dirty="0"/>
          </a:p>
        </p:txBody>
      </p:sp>
      <p:pic>
        <p:nvPicPr>
          <p:cNvPr id="8" name="Espaço Reservado para Imagem 7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30B4447-AED2-F5B6-7112-EFB60C404C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744" b="5744"/>
          <a:stretch>
            <a:fillRect/>
          </a:stretch>
        </p:blipFill>
        <p:spPr>
          <a:xfrm>
            <a:off x="1356523" y="1143000"/>
            <a:ext cx="50292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649359-7E8C-FCD1-F7E0-DB71390E9BC1}"/>
              </a:ext>
            </a:extLst>
          </p:cNvPr>
          <p:cNvSpPr txBox="1"/>
          <p:nvPr/>
        </p:nvSpPr>
        <p:spPr>
          <a:xfrm>
            <a:off x="7179285" y="3666020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Your hope is our hop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Uma fila de assentos em uma estação de metrô">
            <a:extLst>
              <a:ext uri="{FF2B5EF4-FFF2-40B4-BE49-F238E27FC236}">
                <a16:creationId xmlns:a16="http://schemas.microsoft.com/office/drawing/2014/main" id="{08621C7A-C27B-4B55-ABF8-26DD22FD5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3" r="12449"/>
          <a:stretch/>
        </p:blipFill>
        <p:spPr>
          <a:xfrm>
            <a:off x="4269853" y="1"/>
            <a:ext cx="792214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630F759-DC17-D9E8-7FC9-1277F7AB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6" y="445044"/>
            <a:ext cx="3007349" cy="1760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Banco de Dados 	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15E4DD-7418-05D7-F5D6-25B820B5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7" y="6041363"/>
            <a:ext cx="3993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Plano de </a:t>
            </a:r>
            <a:r>
              <a:rPr lang="en-US" kern="12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negócios</a:t>
            </a:r>
            <a:r>
              <a:rPr lang="en-US" kern="12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da Contoso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B87576-4AC1-33AB-445F-096E3DBC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0145" y="6041363"/>
            <a:ext cx="1446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noProof="0" dirty="0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C04B2F-F99F-0764-E261-28E10FD5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4" y="6041363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10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1" y="-8467"/>
            <a:ext cx="2854327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5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9001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7" y="3589868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C448D-930E-496D-77FC-43E5A9E2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53" y="697704"/>
            <a:ext cx="1859836" cy="1641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0224C-42EE-0BB5-FC35-2D7A9DE2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26" y="2833077"/>
            <a:ext cx="1819275" cy="273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4C2DC-F59D-ADFA-7398-398E596F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916" y="2788442"/>
            <a:ext cx="1582506" cy="16609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DBDB43-33CD-4518-1418-75D4FB3C1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297" y="697704"/>
            <a:ext cx="1743075" cy="145732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01EED272-5941-5F27-2DD0-D7A6B4EBD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98" y="2286882"/>
            <a:ext cx="1192764" cy="11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7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457200"/>
            <a:r>
              <a:rPr lang="en-US"/>
              <a:t>Obrigado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Plano de negócios da Contoso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2813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9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3" y="-8467"/>
            <a:ext cx="2854327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9" y="3589868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3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4" y="609600"/>
            <a:ext cx="4512989" cy="2227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Quem somos?</a:t>
            </a:r>
          </a:p>
        </p:txBody>
      </p:sp>
      <p:pic>
        <p:nvPicPr>
          <p:cNvPr id="17" name="Espaço Reservado para Imagem 16" descr="membro da equipe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757251" y="1500202"/>
            <a:ext cx="3856775" cy="394649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387" y="2303135"/>
            <a:ext cx="4512988" cy="3317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A Hop_Tech é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empresa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soluções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lúpulo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voltada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aumento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produtividade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plantio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meio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plataforma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acompanhamento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luminosidade</a:t>
            </a:r>
            <a:r>
              <a:rPr lang="en-US" dirty="0">
                <a:solidFill>
                  <a:srgbClr val="FFFFFF"/>
                </a:solidFill>
              </a:rPr>
              <a:t> real time, para </a:t>
            </a:r>
            <a:r>
              <a:rPr lang="en-US" dirty="0" err="1">
                <a:solidFill>
                  <a:srgbClr val="FFFFFF"/>
                </a:solidFill>
              </a:rPr>
              <a:t>tomada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decisão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cliente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6915" y="6041363"/>
            <a:ext cx="33293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Hop Tech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3825" y="6041363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553" y="6041363"/>
            <a:ext cx="5661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19B51A1E-902D-48AF-9020-955120F399B6}" type="slidenum">
              <a:rPr lang="en-US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spaço Reservado para Imagem 28" descr="membro da equipe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669474" y="942001"/>
            <a:ext cx="1521791" cy="1914039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25798" y="3249860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Takuma Hayashi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25479" y="3538467"/>
            <a:ext cx="2103439" cy="274320"/>
          </a:xfrm>
        </p:spPr>
        <p:txBody>
          <a:bodyPr rtlCol="0"/>
          <a:lstStyle/>
          <a:p>
            <a:pPr rtl="0"/>
            <a:r>
              <a:rPr lang="pt-BR"/>
              <a:t>Presidente</a:t>
            </a:r>
          </a:p>
        </p:txBody>
      </p:sp>
      <p:pic>
        <p:nvPicPr>
          <p:cNvPr id="31" name="Espaço Reservado para Imagem 30" descr="membro da equipe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" r="183"/>
          <a:stretch/>
        </p:blipFill>
        <p:spPr>
          <a:xfrm>
            <a:off x="4251070" y="965718"/>
            <a:ext cx="1367925" cy="1914039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57778" y="3151909"/>
            <a:ext cx="2103439" cy="274320"/>
          </a:xfrm>
        </p:spPr>
        <p:txBody>
          <a:bodyPr rtlCol="0"/>
          <a:lstStyle/>
          <a:p>
            <a:pPr rtl="0"/>
            <a:r>
              <a:rPr lang="pt-BR" dirty="0" err="1"/>
              <a:t>Mirjam</a:t>
            </a:r>
            <a:r>
              <a:rPr lang="pt-BR" dirty="0"/>
              <a:t> Nilsson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57461" y="3440516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Diretor Executivo</a:t>
            </a:r>
          </a:p>
        </p:txBody>
      </p:sp>
      <p:pic>
        <p:nvPicPr>
          <p:cNvPr id="33" name="Espaço Reservado para Imagem 32" descr="membro da equipe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6682615" y="965717"/>
            <a:ext cx="1334027" cy="1971515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8605" y="3249860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Flora </a:t>
            </a:r>
            <a:r>
              <a:rPr lang="pt-BR" dirty="0" err="1"/>
              <a:t>Berggren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48286" y="3538467"/>
            <a:ext cx="2103439" cy="274320"/>
          </a:xfrm>
        </p:spPr>
        <p:txBody>
          <a:bodyPr rtlCol="0"/>
          <a:lstStyle/>
          <a:p>
            <a:pPr rtl="0"/>
            <a:r>
              <a:rPr lang="pt-BR"/>
              <a:t>Diretor de Operações</a:t>
            </a:r>
          </a:p>
        </p:txBody>
      </p:sp>
      <p:pic>
        <p:nvPicPr>
          <p:cNvPr id="35" name="Espaço Reservado para Imagem 34" descr="membro da equipe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" r="88"/>
          <a:stretch/>
        </p:blipFill>
        <p:spPr>
          <a:xfrm>
            <a:off x="8989630" y="918285"/>
            <a:ext cx="1445119" cy="2073433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39113" y="3271185"/>
            <a:ext cx="2103439" cy="274320"/>
          </a:xfrm>
        </p:spPr>
        <p:txBody>
          <a:bodyPr rtlCol="0"/>
          <a:lstStyle/>
          <a:p>
            <a:pPr rtl="0"/>
            <a:r>
              <a:rPr lang="pt-BR" dirty="0" err="1"/>
              <a:t>Rajesh</a:t>
            </a:r>
            <a:r>
              <a:rPr lang="pt-BR" dirty="0"/>
              <a:t> </a:t>
            </a:r>
            <a:r>
              <a:rPr lang="pt-BR" dirty="0" err="1"/>
              <a:t>Santoshi</a:t>
            </a:r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38794" y="3559793"/>
            <a:ext cx="2103439" cy="533135"/>
          </a:xfrm>
        </p:spPr>
        <p:txBody>
          <a:bodyPr rtlCol="0"/>
          <a:lstStyle/>
          <a:p>
            <a:pPr rtl="0"/>
            <a:r>
              <a:rPr lang="pt-BR" dirty="0"/>
              <a:t>Vice-presidente de Marketing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Hop Tech</a:t>
            </a:r>
          </a:p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6" name="Espaço Reservado para Imagem 28" descr="membro da equipe&#10;&#10;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2766993" y="4016036"/>
            <a:ext cx="1484079" cy="1866605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spaço Reservado para Texto 7">
            <a:extLst>
              <a:ext uri="{FF2B5EF4-FFF2-40B4-BE49-F238E27FC236}">
                <a16:creationId xmlns:a16="http://schemas.microsoft.com/office/drawing/2014/main" id="{9A721ACF-08FE-C7E7-4780-9663F4FF09CC}"/>
              </a:ext>
            </a:extLst>
          </p:cNvPr>
          <p:cNvSpPr txBox="1">
            <a:spLocks/>
          </p:cNvSpPr>
          <p:nvPr/>
        </p:nvSpPr>
        <p:spPr>
          <a:xfrm>
            <a:off x="2523317" y="6270000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Takuma Hayashi</a:t>
            </a:r>
            <a:endParaRPr lang="pt-BR" dirty="0"/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1D0A1B59-AEE1-4810-D82C-1DDDD04C59F4}"/>
              </a:ext>
            </a:extLst>
          </p:cNvPr>
          <p:cNvSpPr txBox="1">
            <a:spLocks/>
          </p:cNvSpPr>
          <p:nvPr/>
        </p:nvSpPr>
        <p:spPr>
          <a:xfrm>
            <a:off x="2522998" y="6558607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Presidente</a:t>
            </a:r>
          </a:p>
        </p:txBody>
      </p:sp>
      <p:pic>
        <p:nvPicPr>
          <p:cNvPr id="10" name="Espaço Reservado para Imagem 30" descr="membro da equipe&#10;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" r="183"/>
          <a:stretch/>
        </p:blipFill>
        <p:spPr>
          <a:xfrm>
            <a:off x="5348589" y="3985858"/>
            <a:ext cx="1334027" cy="1866605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09E3AA40-9890-1E7B-E607-755C50D8D654}"/>
              </a:ext>
            </a:extLst>
          </p:cNvPr>
          <p:cNvSpPr txBox="1">
            <a:spLocks/>
          </p:cNvSpPr>
          <p:nvPr/>
        </p:nvSpPr>
        <p:spPr>
          <a:xfrm>
            <a:off x="4955298" y="6172049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Mirjam Nilsson</a:t>
            </a:r>
            <a:endParaRPr lang="pt-BR" dirty="0"/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EEC49F25-EC8B-D204-1B89-BDC2C368A77B}"/>
              </a:ext>
            </a:extLst>
          </p:cNvPr>
          <p:cNvSpPr txBox="1">
            <a:spLocks/>
          </p:cNvSpPr>
          <p:nvPr/>
        </p:nvSpPr>
        <p:spPr>
          <a:xfrm>
            <a:off x="4954979" y="6460656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Diretor Executivo</a:t>
            </a:r>
            <a:endParaRPr lang="pt-BR" dirty="0"/>
          </a:p>
        </p:txBody>
      </p:sp>
      <p:pic>
        <p:nvPicPr>
          <p:cNvPr id="13" name="Espaço Reservado para Imagem 32" descr="membro da equipe&#10;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7780135" y="3985858"/>
            <a:ext cx="1263039" cy="1866607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AD0D6513-F0A9-2B60-EEFA-52EB2B0EADA4}"/>
              </a:ext>
            </a:extLst>
          </p:cNvPr>
          <p:cNvSpPr txBox="1">
            <a:spLocks/>
          </p:cNvSpPr>
          <p:nvPr/>
        </p:nvSpPr>
        <p:spPr>
          <a:xfrm>
            <a:off x="7446123" y="6270000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Flora Berggren</a:t>
            </a:r>
            <a:endParaRPr lang="pt-BR" dirty="0"/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0D3B69ED-1CBB-12F1-89E9-BD661DF8F2C7}"/>
              </a:ext>
            </a:extLst>
          </p:cNvPr>
          <p:cNvSpPr txBox="1">
            <a:spLocks/>
          </p:cNvSpPr>
          <p:nvPr/>
        </p:nvSpPr>
        <p:spPr>
          <a:xfrm>
            <a:off x="7445806" y="6558607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Diretor de Operações</a:t>
            </a:r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2" y="2700"/>
            <a:ext cx="8596668" cy="1320800"/>
          </a:xfrm>
        </p:spPr>
        <p:txBody>
          <a:bodyPr/>
          <a:lstStyle/>
          <a:p>
            <a:r>
              <a:rPr lang="pt-BR" dirty="0"/>
              <a:t>Sócios Proprietários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5" y="451513"/>
            <a:ext cx="3963939" cy="13208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Segmento 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Hop Tech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8324E7-983F-D4CA-92F7-B747E5397E7F}"/>
              </a:ext>
            </a:extLst>
          </p:cNvPr>
          <p:cNvSpPr txBox="1"/>
          <p:nvPr/>
        </p:nvSpPr>
        <p:spPr>
          <a:xfrm>
            <a:off x="666205" y="1423561"/>
            <a:ext cx="450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Solução de tecnologia empregada na área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E4A9165-EE54-EE4B-1943-00F0B904F2AD}"/>
              </a:ext>
            </a:extLst>
          </p:cNvPr>
          <p:cNvSpPr txBox="1">
            <a:spLocks/>
          </p:cNvSpPr>
          <p:nvPr/>
        </p:nvSpPr>
        <p:spPr>
          <a:xfrm>
            <a:off x="677333" y="2104539"/>
            <a:ext cx="396393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03BC28-A61E-51C7-2F2F-A722538CCD80}"/>
              </a:ext>
            </a:extLst>
          </p:cNvPr>
          <p:cNvSpPr txBox="1">
            <a:spLocks/>
          </p:cNvSpPr>
          <p:nvPr/>
        </p:nvSpPr>
        <p:spPr>
          <a:xfrm>
            <a:off x="677333" y="3537750"/>
            <a:ext cx="3963939" cy="907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Desafio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80A8D0D-384B-676E-373D-52D21F675B1D}"/>
              </a:ext>
            </a:extLst>
          </p:cNvPr>
          <p:cNvSpPr txBox="1">
            <a:spLocks/>
          </p:cNvSpPr>
          <p:nvPr/>
        </p:nvSpPr>
        <p:spPr>
          <a:xfrm>
            <a:off x="677333" y="4863744"/>
            <a:ext cx="396393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0B0EE7-3AEC-0C07-2E1D-FFD5452454B1}"/>
              </a:ext>
            </a:extLst>
          </p:cNvPr>
          <p:cNvSpPr txBox="1"/>
          <p:nvPr/>
        </p:nvSpPr>
        <p:spPr>
          <a:xfrm>
            <a:off x="762594" y="3056007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EAA200-4026-F101-8F72-C886FDC91A0A}"/>
              </a:ext>
            </a:extLst>
          </p:cNvPr>
          <p:cNvSpPr txBox="1"/>
          <p:nvPr/>
        </p:nvSpPr>
        <p:spPr>
          <a:xfrm>
            <a:off x="772789" y="4497645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95D91C-FC38-9D65-D3C7-774E6CF72513}"/>
              </a:ext>
            </a:extLst>
          </p:cNvPr>
          <p:cNvSpPr txBox="1"/>
          <p:nvPr/>
        </p:nvSpPr>
        <p:spPr>
          <a:xfrm>
            <a:off x="746817" y="5678497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pic>
        <p:nvPicPr>
          <p:cNvPr id="18" name="Espaço Reservado para Imagem 31" descr="Uma imagem contendo trena, ouriço-do-mar, escova&#10;&#10;Descrição gerada automaticamente">
            <a:extLst>
              <a:ext uri="{FF2B5EF4-FFF2-40B4-BE49-F238E27FC236}">
                <a16:creationId xmlns:a16="http://schemas.microsoft.com/office/drawing/2014/main" id="{911C359E-5FBF-37C3-83DA-B1BBE670A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3" r="9749"/>
          <a:stretch/>
        </p:blipFill>
        <p:spPr>
          <a:xfrm>
            <a:off x="6683831" y="10"/>
            <a:ext cx="5508168" cy="685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6640"/>
            <a:ext cx="10058400" cy="56526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Solução proposta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Plano de negócios da Contoso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FDADA128-4928-7F74-D14E-9F4801A9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A8E20E7-FE61-8538-A593-79555569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14" name="Imagem 13" descr="Ícone&#10;&#10;Descrição gerada automaticamente com confiança baixa">
            <a:extLst>
              <a:ext uri="{FF2B5EF4-FFF2-40B4-BE49-F238E27FC236}">
                <a16:creationId xmlns:a16="http://schemas.microsoft.com/office/drawing/2014/main" id="{A2CE3BA2-2607-7157-E479-7B4E2DE9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pic>
        <p:nvPicPr>
          <p:cNvPr id="49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1A62BEA-263A-9016-0727-D25A4920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05101" y="3632199"/>
            <a:ext cx="1817063" cy="1171149"/>
          </a:xfrm>
        </p:spPr>
      </p:pic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D5E7589B-164A-6B07-0211-2F61C45EB6B6}"/>
              </a:ext>
            </a:extLst>
          </p:cNvPr>
          <p:cNvCxnSpPr>
            <a:cxnSpLocks/>
            <a:stCxn id="8" idx="2"/>
            <a:endCxn id="49" idx="1"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>
            <a:extLst>
              <a:ext uri="{FF2B5EF4-FFF2-40B4-BE49-F238E27FC236}">
                <a16:creationId xmlns:a16="http://schemas.microsoft.com/office/drawing/2014/main" id="{FAC1F957-AEF1-777B-FC2C-46B6BAD12991}"/>
              </a:ext>
            </a:extLst>
          </p:cNvPr>
          <p:cNvCxnSpPr>
            <a:cxnSpLocks/>
            <a:stCxn id="10" idx="2"/>
            <a:endCxn id="49" idx="0"/>
          </p:cNvCxnSpPr>
          <p:nvPr/>
        </p:nvCxnSpPr>
        <p:spPr>
          <a:xfrm rot="5400000">
            <a:off x="5415984" y="3134549"/>
            <a:ext cx="995299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9C823A75-3556-3A2C-E55A-C2E2BA360704}"/>
              </a:ext>
            </a:extLst>
          </p:cNvPr>
          <p:cNvCxnSpPr>
            <a:cxnSpLocks/>
            <a:stCxn id="14" idx="2"/>
            <a:endCxn id="49" idx="3"/>
          </p:cNvCxnSpPr>
          <p:nvPr/>
        </p:nvCxnSpPr>
        <p:spPr>
          <a:xfrm rot="5400000">
            <a:off x="7076358" y="2344170"/>
            <a:ext cx="1619409" cy="2127799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2A6047B-30C8-ED16-7F03-322711589142}"/>
              </a:ext>
            </a:extLst>
          </p:cNvPr>
          <p:cNvSpPr txBox="1"/>
          <p:nvPr/>
        </p:nvSpPr>
        <p:spPr>
          <a:xfrm>
            <a:off x="4654551" y="4928442"/>
            <a:ext cx="288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Tomada de decisão pelo cliente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287FC0-51FB-C8DF-3F9B-8540C5F1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01" y="2457626"/>
            <a:ext cx="4443664" cy="1942748"/>
          </a:xfrm>
        </p:spPr>
        <p:txBody>
          <a:bodyPr/>
          <a:lstStyle/>
          <a:p>
            <a:r>
              <a:rPr lang="pt-BR" dirty="0"/>
              <a:t>Diagrama de soluções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582065-0CCB-AF83-BC29-F74AE793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8830DC-52DD-87F6-0778-D95A99F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DB9091-3000-5AD7-B369-7BD5FA7A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6</a:t>
            </a:fld>
            <a:endParaRPr lang="pt-BR" noProof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499D1D7-9165-96B0-6B88-8FC799D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50" y="336576"/>
            <a:ext cx="4281250" cy="55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6A14F7-CC83-4722-B948-C77EF5228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2"/>
            <a:ext cx="12192001" cy="6858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FD1CAA3-F07B-4451-A14C-176BCB1FC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5642" y="5005"/>
            <a:ext cx="6576359" cy="6852995"/>
          </a:xfrm>
          <a:custGeom>
            <a:avLst/>
            <a:gdLst>
              <a:gd name="connsiteX0" fmla="*/ 354282 w 6576358"/>
              <a:gd name="connsiteY0" fmla="*/ 0 h 6852994"/>
              <a:gd name="connsiteX1" fmla="*/ 4629134 w 6576358"/>
              <a:gd name="connsiteY1" fmla="*/ 0 h 6852994"/>
              <a:gd name="connsiteX2" fmla="*/ 6401647 w 6576358"/>
              <a:gd name="connsiteY2" fmla="*/ 0 h 6852994"/>
              <a:gd name="connsiteX3" fmla="*/ 6576358 w 6576358"/>
              <a:gd name="connsiteY3" fmla="*/ 0 h 6852994"/>
              <a:gd name="connsiteX4" fmla="*/ 6576358 w 6576358"/>
              <a:gd name="connsiteY4" fmla="*/ 6852994 h 6852994"/>
              <a:gd name="connsiteX5" fmla="*/ 6401647 w 6576358"/>
              <a:gd name="connsiteY5" fmla="*/ 6852994 h 6852994"/>
              <a:gd name="connsiteX6" fmla="*/ 4629134 w 6576358"/>
              <a:gd name="connsiteY6" fmla="*/ 6852994 h 6852994"/>
              <a:gd name="connsiteX7" fmla="*/ 0 w 6576358"/>
              <a:gd name="connsiteY7" fmla="*/ 6852994 h 6852994"/>
              <a:gd name="connsiteX8" fmla="*/ 0 w 6576358"/>
              <a:gd name="connsiteY8" fmla="*/ 6852993 h 6852994"/>
              <a:gd name="connsiteX9" fmla="*/ 3528116 w 6576358"/>
              <a:gd name="connsiteY9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6358" h="6852994">
                <a:moveTo>
                  <a:pt x="354282" y="0"/>
                </a:moveTo>
                <a:lnTo>
                  <a:pt x="4629134" y="0"/>
                </a:lnTo>
                <a:lnTo>
                  <a:pt x="6401647" y="0"/>
                </a:lnTo>
                <a:lnTo>
                  <a:pt x="6576358" y="0"/>
                </a:lnTo>
                <a:lnTo>
                  <a:pt x="6576358" y="6852994"/>
                </a:lnTo>
                <a:lnTo>
                  <a:pt x="6401647" y="6852994"/>
                </a:lnTo>
                <a:lnTo>
                  <a:pt x="4629134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Trebuchet MS" panose="020B0603020202020204"/>
            </a:endParaRPr>
          </a:p>
        </p:txBody>
      </p:sp>
      <p:pic>
        <p:nvPicPr>
          <p:cNvPr id="12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49" r="20999"/>
          <a:stretch/>
        </p:blipFill>
        <p:spPr>
          <a:xfrm>
            <a:off x="5790358" y="5005"/>
            <a:ext cx="6401647" cy="6852995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7" name="Espaço Reservado para Imagem 6" descr="Close de um relógio de parede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10" r="-2" b="22085"/>
          <a:stretch/>
        </p:blipFill>
        <p:spPr>
          <a:xfrm>
            <a:off x="39732" y="0"/>
            <a:ext cx="9141744" cy="6858000"/>
          </a:xfrm>
          <a:custGeom>
            <a:avLst/>
            <a:gdLst/>
            <a:ahLst/>
            <a:cxnLst/>
            <a:rect l="l" t="t" r="r" b="b"/>
            <a:pathLst>
              <a:path w="9141744" h="6858000">
                <a:moveTo>
                  <a:pt x="0" y="0"/>
                </a:moveTo>
                <a:lnTo>
                  <a:pt x="5969936" y="0"/>
                </a:lnTo>
                <a:lnTo>
                  <a:pt x="9141744" y="6848619"/>
                </a:lnTo>
                <a:lnTo>
                  <a:pt x="9141744" y="6852966"/>
                </a:lnTo>
                <a:lnTo>
                  <a:pt x="5615641" y="6852966"/>
                </a:lnTo>
                <a:lnTo>
                  <a:pt x="5615641" y="6852967"/>
                </a:lnTo>
                <a:lnTo>
                  <a:pt x="9141744" y="6852967"/>
                </a:lnTo>
                <a:lnTo>
                  <a:pt x="91417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30" y="1186775"/>
            <a:ext cx="5161647" cy="164630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>
                <a:solidFill>
                  <a:schemeClr val="tx1"/>
                </a:solidFill>
              </a:rPr>
              <a:t>Ferramenta de gestão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5" y="6041363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Plano de negócios da Contoso</a:t>
            </a:r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4707" y="6041363"/>
            <a:ext cx="16923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pt-BR">
                <a:solidFill>
                  <a:schemeClr val="tx1"/>
                </a:solidFill>
              </a:rPr>
              <a:t>20XX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997" y="6041363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Foto de uma planta ao lado de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Protótipo do site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dirty="0"/>
              <a:t>Ferramenta de Gestão</a:t>
            </a:r>
          </a:p>
        </p:txBody>
      </p:sp>
      <p:pic>
        <p:nvPicPr>
          <p:cNvPr id="47" name="Espaço Reservado para Imagem 46" descr="Uma pessoa desenhando uma linha em um gráfico em um painel branco claro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" r="31"/>
          <a:stretch/>
        </p:blipFill>
        <p:spPr/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Personalizada 10">
      <a:dk1>
        <a:sysClr val="windowText" lastClr="000000"/>
      </a:dk1>
      <a:lt1>
        <a:sysClr val="window" lastClr="FFFFFF"/>
      </a:lt1>
      <a:dk2>
        <a:srgbClr val="4AA331"/>
      </a:dk2>
      <a:lt2>
        <a:srgbClr val="EBEBEB"/>
      </a:lt2>
      <a:accent1>
        <a:srgbClr val="54A021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</TotalTime>
  <Words>204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Facetado</vt:lpstr>
      <vt:lpstr>Hop_Tech soluções LTDA </vt:lpstr>
      <vt:lpstr>Quem somos?</vt:lpstr>
      <vt:lpstr>Sócios Proprietários</vt:lpstr>
      <vt:lpstr>Segmento </vt:lpstr>
      <vt:lpstr>Solução proposta</vt:lpstr>
      <vt:lpstr>Diagrama de soluções</vt:lpstr>
      <vt:lpstr>Ferramenta de gestão</vt:lpstr>
      <vt:lpstr>Protótipo do site</vt:lpstr>
      <vt:lpstr>Ferramenta de Gestão</vt:lpstr>
      <vt:lpstr>Banco de Dados 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C4P1T4N 0F Th3 P0ha T0d4</cp:lastModifiedBy>
  <cp:revision>2</cp:revision>
  <dcterms:created xsi:type="dcterms:W3CDTF">2023-03-10T13:07:35Z</dcterms:created>
  <dcterms:modified xsi:type="dcterms:W3CDTF">2023-03-14T23:10:09Z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